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9" r:id="rId3"/>
    <p:sldId id="260" r:id="rId4"/>
    <p:sldId id="258" r:id="rId5"/>
    <p:sldId id="257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150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7C2867-FF1C-43B7-AB45-792992A7BA2D}" type="datetimeFigureOut">
              <a:rPr lang="fr-FR" smtClean="0"/>
              <a:pPr/>
              <a:t>07/07/2017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57762A-FE24-4183-B460-667B83A1A20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2358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A6638-9387-4191-9CE5-E3048719A032}" type="datetimeFigureOut">
              <a:rPr lang="fr-FR" smtClean="0"/>
              <a:pPr/>
              <a:t>07/07/2017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62120-7A98-45BE-9A74-685F2D4B608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A6638-9387-4191-9CE5-E3048719A032}" type="datetimeFigureOut">
              <a:rPr lang="fr-FR" smtClean="0"/>
              <a:pPr/>
              <a:t>07/07/2017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62120-7A98-45BE-9A74-685F2D4B608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A6638-9387-4191-9CE5-E3048719A032}" type="datetimeFigureOut">
              <a:rPr lang="fr-FR" smtClean="0"/>
              <a:pPr/>
              <a:t>07/07/2017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62120-7A98-45BE-9A74-685F2D4B608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A6638-9387-4191-9CE5-E3048719A032}" type="datetimeFigureOut">
              <a:rPr lang="fr-FR" smtClean="0"/>
              <a:pPr/>
              <a:t>07/07/2017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62120-7A98-45BE-9A74-685F2D4B608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A6638-9387-4191-9CE5-E3048719A032}" type="datetimeFigureOut">
              <a:rPr lang="fr-FR" smtClean="0"/>
              <a:pPr/>
              <a:t>07/07/2017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62120-7A98-45BE-9A74-685F2D4B608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A6638-9387-4191-9CE5-E3048719A032}" type="datetimeFigureOut">
              <a:rPr lang="fr-FR" smtClean="0"/>
              <a:pPr/>
              <a:t>07/07/2017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62120-7A98-45BE-9A74-685F2D4B608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A6638-9387-4191-9CE5-E3048719A032}" type="datetimeFigureOut">
              <a:rPr lang="fr-FR" smtClean="0"/>
              <a:pPr/>
              <a:t>07/07/2017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62120-7A98-45BE-9A74-685F2D4B608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A6638-9387-4191-9CE5-E3048719A032}" type="datetimeFigureOut">
              <a:rPr lang="fr-FR" smtClean="0"/>
              <a:pPr/>
              <a:t>07/07/2017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62120-7A98-45BE-9A74-685F2D4B608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A6638-9387-4191-9CE5-E3048719A032}" type="datetimeFigureOut">
              <a:rPr lang="fr-FR" smtClean="0"/>
              <a:pPr/>
              <a:t>07/07/2017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62120-7A98-45BE-9A74-685F2D4B608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A6638-9387-4191-9CE5-E3048719A032}" type="datetimeFigureOut">
              <a:rPr lang="fr-FR" smtClean="0"/>
              <a:pPr/>
              <a:t>07/07/2017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62120-7A98-45BE-9A74-685F2D4B608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A6638-9387-4191-9CE5-E3048719A032}" type="datetimeFigureOut">
              <a:rPr lang="fr-FR" smtClean="0"/>
              <a:pPr/>
              <a:t>07/07/2017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62120-7A98-45BE-9A74-685F2D4B608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EA6638-9387-4191-9CE5-E3048719A032}" type="datetimeFigureOut">
              <a:rPr lang="fr-FR" smtClean="0"/>
              <a:pPr/>
              <a:t>07/07/2017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62120-7A98-45BE-9A74-685F2D4B608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watch?v=epSwzAwmZQk&amp;feature=youtu.be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de3IQGlw-Q&amp;feature=youtu.be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kQRapZJ6FwI&amp;feature=youtu.be" TargetMode="External"/><Relationship Id="rId3" Type="http://schemas.openxmlformats.org/officeDocument/2006/relationships/audio" Target="file:///\\S20740014\fperrie1$\Projet%20Mexique\Nueva%20grabacio&#236;nfrab.m4a" TargetMode="External"/><Relationship Id="rId7" Type="http://schemas.openxmlformats.org/officeDocument/2006/relationships/image" Target="../media/image7.png"/><Relationship Id="rId2" Type="http://schemas.openxmlformats.org/officeDocument/2006/relationships/audio" Target="file:///\\S20740014\fperrie1$\Projet%20Mexique\Mensaje%20Frances.m4a" TargetMode="External"/><Relationship Id="rId1" Type="http://schemas.openxmlformats.org/officeDocument/2006/relationships/audio" Target="file:///\\S20740014\fperrie1$\Projet%20Mexique\Frances.m4a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0740014n.esidoc.fr/search.php?lookfor=mexique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772400" cy="1470025"/>
          </a:xfrm>
        </p:spPr>
        <p:txBody>
          <a:bodyPr/>
          <a:lstStyle/>
          <a:p>
            <a:r>
              <a:rPr lang="fr-FR" dirty="0" smtClean="0"/>
              <a:t>Projet Mexique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dirty="0" smtClean="0"/>
              <a:t>Une correspondance pour apprendre à mieux se connaître, combattre les stéréotypes, aborder ensemble des sujets d’actualité, utiliser des moyens de communications actuels pour réduire les distances…</a:t>
            </a:r>
          </a:p>
          <a:p>
            <a:endParaRPr lang="fr-FR" dirty="0"/>
          </a:p>
        </p:txBody>
      </p:sp>
      <p:pic>
        <p:nvPicPr>
          <p:cNvPr id="15362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1988840"/>
            <a:ext cx="2857500" cy="16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5141" t="10178" r="35084" b="5499"/>
          <a:stretch>
            <a:fillRect/>
          </a:stretch>
        </p:blipFill>
        <p:spPr bwMode="auto">
          <a:xfrm>
            <a:off x="2195736" y="145435"/>
            <a:ext cx="4968551" cy="658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téréotypes du Mexiqu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15655"/>
            <a:ext cx="9144000" cy="502668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San Luis Potosi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899592" y="1988840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hlinkClick r:id="rId2"/>
              </a:rPr>
              <a:t>https://www.youtube.com/watch?v=epSwzAwmZQk&amp;feature=youtu.be</a:t>
            </a:r>
            <a:endParaRPr lang="fr-FR" dirty="0" smtClean="0"/>
          </a:p>
          <a:p>
            <a:endParaRPr lang="fr-FR" dirty="0"/>
          </a:p>
        </p:txBody>
      </p:sp>
      <p:pic>
        <p:nvPicPr>
          <p:cNvPr id="1028" name="Picture 4" descr="Afficher l'image d'orig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2492896"/>
            <a:ext cx="4968552" cy="37264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téréotypes des mexicains sur la Fran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620688"/>
            <a:ext cx="6858000" cy="4824536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051720" y="5949280"/>
            <a:ext cx="540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hlinkClick r:id="rId3"/>
              </a:rPr>
              <a:t>https://www.youtube.com/watch?v=Mde3IQGlw-Q&amp;feature=youtu.be</a:t>
            </a:r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Enregistrements des élèves Mexicains</a:t>
            </a:r>
            <a:endParaRPr lang="fr-FR" dirty="0"/>
          </a:p>
        </p:txBody>
      </p:sp>
      <p:pic>
        <p:nvPicPr>
          <p:cNvPr id="4" name="Frances.m4a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1691680" y="2204864"/>
            <a:ext cx="304800" cy="304800"/>
          </a:xfrm>
          <a:prstGeom prst="rect">
            <a:avLst/>
          </a:prstGeom>
        </p:spPr>
      </p:pic>
      <p:pic>
        <p:nvPicPr>
          <p:cNvPr id="5" name="Mensaje Frances.m4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1619672" y="3212976"/>
            <a:ext cx="304800" cy="30480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195736" y="3212976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Alberto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2267744" y="2204864"/>
            <a:ext cx="854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Marigo</a:t>
            </a:r>
            <a:endParaRPr lang="fr-FR" dirty="0"/>
          </a:p>
        </p:txBody>
      </p:sp>
      <p:pic>
        <p:nvPicPr>
          <p:cNvPr id="9" name="Nueva grabacioìnfrab.m4a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7" cstate="print"/>
          <a:stretch>
            <a:fillRect/>
          </a:stretch>
        </p:blipFill>
        <p:spPr>
          <a:xfrm>
            <a:off x="1619672" y="4149080"/>
            <a:ext cx="304800" cy="304800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2123728" y="422108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 </a:t>
            </a:r>
            <a:r>
              <a:rPr lang="fr-FR" dirty="0" err="1" smtClean="0"/>
              <a:t>Stéfania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1691680" y="5157192"/>
            <a:ext cx="56886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hlinkClick r:id="rId8"/>
              </a:rPr>
              <a:t>https://www.youtube.com/watch?v=kQRapZJ6FwI&amp;feature=youtu.be</a:t>
            </a:r>
            <a:endParaRPr lang="fr-FR" dirty="0" smtClean="0"/>
          </a:p>
          <a:p>
            <a:r>
              <a:rPr lang="fr-FR" dirty="0" smtClean="0"/>
              <a:t>Lily, Paulette, Carlos, </a:t>
            </a:r>
            <a:r>
              <a:rPr lang="fr-FR" dirty="0" err="1" smtClean="0"/>
              <a:t>Lety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Recherches sur le Mexique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fr-FR" dirty="0" smtClean="0">
                <a:hlinkClick r:id="rId2"/>
              </a:rPr>
              <a:t>Quelles ressources pouvons nous trouver au CDI sur ce pays?</a:t>
            </a:r>
          </a:p>
          <a:p>
            <a:pPr>
              <a:buNone/>
            </a:pPr>
            <a:endParaRPr lang="fr-FR" dirty="0" smtClean="0">
              <a:hlinkClick r:id="rId2"/>
            </a:endParaRPr>
          </a:p>
          <a:p>
            <a:r>
              <a:rPr lang="fr-FR" dirty="0" smtClean="0">
                <a:hlinkClick r:id="rId2"/>
              </a:rPr>
              <a:t>http://0740014n.esidoc.fr/search.php?lookfor=mexique</a:t>
            </a:r>
            <a:endParaRPr lang="fr-FR" dirty="0" smtClean="0"/>
          </a:p>
          <a:p>
            <a:r>
              <a:rPr lang="fr-FR" dirty="0" smtClean="0"/>
              <a:t>Par binôme, trouvez les informations, sélectionnez les puis restituez les à l’ensemble du groupe sur :</a:t>
            </a:r>
          </a:p>
          <a:p>
            <a:pPr lvl="1"/>
            <a:r>
              <a:rPr lang="fr-FR" dirty="0" smtClean="0"/>
              <a:t>La nourriture</a:t>
            </a:r>
          </a:p>
          <a:p>
            <a:pPr lvl="1"/>
            <a:r>
              <a:rPr lang="fr-FR" dirty="0" smtClean="0"/>
              <a:t>Les métiers</a:t>
            </a:r>
          </a:p>
          <a:p>
            <a:pPr lvl="1"/>
            <a:r>
              <a:rPr lang="fr-FR" dirty="0" smtClean="0"/>
              <a:t>Les tenues vestimentaires</a:t>
            </a:r>
          </a:p>
          <a:p>
            <a:pPr lvl="1"/>
            <a:r>
              <a:rPr lang="fr-FR" dirty="0" smtClean="0"/>
              <a:t>Les paysages</a:t>
            </a:r>
          </a:p>
          <a:p>
            <a:pPr lvl="1"/>
            <a:r>
              <a:rPr lang="fr-FR" dirty="0" smtClean="0"/>
              <a:t>Les conditions de vie</a:t>
            </a:r>
            <a:endParaRPr lang="fr-F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Communiquer avec </a:t>
            </a:r>
            <a:r>
              <a:rPr lang="fr-FR" dirty="0" err="1" smtClean="0"/>
              <a:t>Twitter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fr-FR" b="1" u="sng" dirty="0" smtClean="0"/>
              <a:t>Vocabulaire :</a:t>
            </a:r>
          </a:p>
          <a:p>
            <a:endParaRPr lang="fr-FR" b="1" u="sng" dirty="0" smtClean="0"/>
          </a:p>
          <a:p>
            <a:r>
              <a:rPr lang="fr-FR" b="1" dirty="0" err="1" smtClean="0"/>
              <a:t>Tweet</a:t>
            </a:r>
            <a:r>
              <a:rPr lang="fr-FR" dirty="0" smtClean="0"/>
              <a:t> : message posté sur </a:t>
            </a:r>
            <a:r>
              <a:rPr lang="fr-FR" dirty="0" err="1" smtClean="0"/>
              <a:t>Twitter</a:t>
            </a:r>
            <a:r>
              <a:rPr lang="fr-FR" dirty="0" smtClean="0"/>
              <a:t>. </a:t>
            </a:r>
          </a:p>
          <a:p>
            <a:r>
              <a:rPr lang="fr-FR" b="1" dirty="0" err="1" smtClean="0"/>
              <a:t>Twittos</a:t>
            </a:r>
            <a:r>
              <a:rPr lang="fr-FR" dirty="0" smtClean="0"/>
              <a:t> : N'importe quelle personne inscrite sur </a:t>
            </a:r>
            <a:r>
              <a:rPr lang="fr-FR" dirty="0" err="1" smtClean="0"/>
              <a:t>Twitter</a:t>
            </a:r>
            <a:r>
              <a:rPr lang="fr-FR" dirty="0" smtClean="0"/>
              <a:t>. </a:t>
            </a:r>
          </a:p>
          <a:p>
            <a:r>
              <a:rPr lang="fr-FR" b="1" dirty="0" err="1" smtClean="0"/>
              <a:t>Following</a:t>
            </a:r>
            <a:r>
              <a:rPr lang="fr-FR" dirty="0" smtClean="0"/>
              <a:t> : ce sont les </a:t>
            </a:r>
            <a:r>
              <a:rPr lang="fr-FR" dirty="0" err="1" smtClean="0"/>
              <a:t>Twittos</a:t>
            </a:r>
            <a:r>
              <a:rPr lang="fr-FR" dirty="0" smtClean="0"/>
              <a:t> que vous suivez. </a:t>
            </a:r>
          </a:p>
          <a:p>
            <a:r>
              <a:rPr lang="fr-FR" b="1" dirty="0" err="1" smtClean="0"/>
              <a:t>Follower</a:t>
            </a:r>
            <a:r>
              <a:rPr lang="fr-FR" dirty="0" smtClean="0"/>
              <a:t> : ce sont les </a:t>
            </a:r>
            <a:r>
              <a:rPr lang="fr-FR" dirty="0" err="1" smtClean="0"/>
              <a:t>Twittos</a:t>
            </a:r>
            <a:r>
              <a:rPr lang="fr-FR" dirty="0" smtClean="0"/>
              <a:t> qui vous suivent..</a:t>
            </a:r>
          </a:p>
          <a:p>
            <a:r>
              <a:rPr lang="fr-FR" b="1" dirty="0" smtClean="0"/>
              <a:t>Tweeter : </a:t>
            </a:r>
            <a:r>
              <a:rPr lang="fr-FR" dirty="0" smtClean="0"/>
              <a:t>Action de faire un </a:t>
            </a:r>
            <a:r>
              <a:rPr lang="fr-FR" dirty="0" err="1" smtClean="0"/>
              <a:t>tweet</a:t>
            </a:r>
            <a:r>
              <a:rPr lang="fr-FR" dirty="0" smtClean="0"/>
              <a:t>. </a:t>
            </a:r>
          </a:p>
          <a:p>
            <a:r>
              <a:rPr lang="fr-FR" b="1" dirty="0" err="1" smtClean="0"/>
              <a:t>Tweet</a:t>
            </a:r>
            <a:r>
              <a:rPr lang="fr-FR" b="1" dirty="0" smtClean="0"/>
              <a:t> List (ou TL)</a:t>
            </a:r>
            <a:r>
              <a:rPr lang="fr-FR" dirty="0" smtClean="0"/>
              <a:t> : C'est la liste de tous les </a:t>
            </a:r>
            <a:r>
              <a:rPr lang="fr-FR" dirty="0" err="1" smtClean="0"/>
              <a:t>tweets</a:t>
            </a:r>
            <a:r>
              <a:rPr lang="fr-FR" dirty="0" smtClean="0"/>
              <a:t> que vous recevez depuis vos </a:t>
            </a:r>
            <a:r>
              <a:rPr lang="fr-FR" dirty="0" err="1" smtClean="0"/>
              <a:t>followings</a:t>
            </a:r>
            <a:r>
              <a:rPr lang="fr-FR" dirty="0" smtClean="0"/>
              <a:t>. Vos propres </a:t>
            </a:r>
            <a:r>
              <a:rPr lang="fr-FR" dirty="0" err="1" smtClean="0"/>
              <a:t>tweets</a:t>
            </a:r>
            <a:r>
              <a:rPr lang="fr-FR" dirty="0" smtClean="0"/>
              <a:t> apparaissent donc (logique) dans la TL de vos </a:t>
            </a:r>
            <a:r>
              <a:rPr lang="fr-FR" dirty="0" err="1" smtClean="0"/>
              <a:t>followers</a:t>
            </a:r>
            <a:r>
              <a:rPr lang="fr-FR" dirty="0" smtClean="0"/>
              <a:t>. </a:t>
            </a:r>
          </a:p>
          <a:p>
            <a:r>
              <a:rPr lang="fr-FR" b="1" dirty="0" smtClean="0"/>
              <a:t>@, la mention</a:t>
            </a:r>
            <a:r>
              <a:rPr lang="fr-FR" dirty="0" smtClean="0"/>
              <a:t> : L'arobase @ est utilisé sur </a:t>
            </a:r>
            <a:r>
              <a:rPr lang="fr-FR" dirty="0" err="1" smtClean="0"/>
              <a:t>Twitter</a:t>
            </a:r>
            <a:r>
              <a:rPr lang="fr-FR" dirty="0" smtClean="0"/>
              <a:t> pour mentionner un autre utilisateur. Son utilisation a deux effets :</a:t>
            </a:r>
          </a:p>
          <a:p>
            <a:pPr lvl="1"/>
            <a:r>
              <a:rPr lang="fr-FR" dirty="0" smtClean="0"/>
              <a:t>faire ressortir la personne que vous mentionnez dans votre </a:t>
            </a:r>
            <a:r>
              <a:rPr lang="fr-FR" dirty="0" err="1" smtClean="0"/>
              <a:t>tweet</a:t>
            </a:r>
            <a:r>
              <a:rPr lang="fr-FR" dirty="0" smtClean="0"/>
              <a:t>, ça crée automatiquement un lien vers son profil.</a:t>
            </a:r>
          </a:p>
          <a:p>
            <a:pPr lvl="1"/>
            <a:r>
              <a:rPr lang="fr-FR" dirty="0" smtClean="0"/>
              <a:t> avertir la personne mentionnée de votre </a:t>
            </a:r>
            <a:r>
              <a:rPr lang="fr-FR" dirty="0" err="1" smtClean="0"/>
              <a:t>tweet</a:t>
            </a:r>
            <a:r>
              <a:rPr lang="fr-FR" dirty="0" smtClean="0"/>
              <a:t>. Votre </a:t>
            </a:r>
            <a:r>
              <a:rPr lang="fr-FR" dirty="0" err="1" smtClean="0"/>
              <a:t>tweet</a:t>
            </a:r>
            <a:r>
              <a:rPr lang="fr-FR" dirty="0" smtClean="0"/>
              <a:t> apparaît automatiquement dans sa liste de mentions. </a:t>
            </a:r>
          </a:p>
          <a:p>
            <a:pPr lvl="1">
              <a:buNone/>
            </a:pPr>
            <a:endParaRPr lang="fr-FR" dirty="0" smtClean="0"/>
          </a:p>
          <a:p>
            <a:pPr lvl="0"/>
            <a:r>
              <a:rPr lang="fr-FR" b="1" dirty="0" smtClean="0"/>
              <a:t>RT (ou </a:t>
            </a:r>
            <a:r>
              <a:rPr lang="fr-FR" b="1" dirty="0" err="1" smtClean="0"/>
              <a:t>re</a:t>
            </a:r>
            <a:r>
              <a:rPr lang="fr-FR" b="1" dirty="0" smtClean="0"/>
              <a:t>-</a:t>
            </a:r>
            <a:r>
              <a:rPr lang="fr-FR" b="1" dirty="0" err="1" smtClean="0"/>
              <a:t>tweet</a:t>
            </a:r>
            <a:r>
              <a:rPr lang="fr-FR" b="1" dirty="0" smtClean="0"/>
              <a:t>)</a:t>
            </a:r>
            <a:r>
              <a:rPr lang="fr-FR" dirty="0" smtClean="0"/>
              <a:t> : Le RT est utilisé afin de faire passer autour de vous un </a:t>
            </a:r>
            <a:r>
              <a:rPr lang="fr-FR" dirty="0" err="1" smtClean="0"/>
              <a:t>tweet</a:t>
            </a:r>
            <a:r>
              <a:rPr lang="fr-FR" dirty="0" smtClean="0"/>
              <a:t> que vous trouvez intéressant.</a:t>
            </a:r>
          </a:p>
          <a:p>
            <a:r>
              <a:rPr lang="fr-FR" b="1" dirty="0" smtClean="0"/>
              <a:t>DM (ou Direct Message ou Message Privé)</a:t>
            </a:r>
            <a:r>
              <a:rPr lang="fr-FR" dirty="0" smtClean="0"/>
              <a:t> : Comme son nom l'indique c'est un message privé, lisible uniquement par vous et le </a:t>
            </a:r>
            <a:r>
              <a:rPr lang="fr-FR" dirty="0" err="1" smtClean="0"/>
              <a:t>Twittos</a:t>
            </a:r>
            <a:r>
              <a:rPr lang="fr-FR" dirty="0" smtClean="0"/>
              <a:t> destinataire. </a:t>
            </a:r>
          </a:p>
          <a:p>
            <a:r>
              <a:rPr lang="fr-FR" b="1" dirty="0" smtClean="0"/>
              <a:t>#, le </a:t>
            </a:r>
            <a:r>
              <a:rPr lang="fr-FR" b="1" dirty="0" err="1" smtClean="0"/>
              <a:t>HashTag</a:t>
            </a:r>
            <a:r>
              <a:rPr lang="fr-FR" dirty="0" smtClean="0"/>
              <a:t> : Le caractère dièse (ou </a:t>
            </a:r>
            <a:r>
              <a:rPr lang="fr-FR" i="1" dirty="0" err="1" smtClean="0"/>
              <a:t>hashtag</a:t>
            </a:r>
            <a:r>
              <a:rPr lang="fr-FR" dirty="0" smtClean="0"/>
              <a:t> en anglais) # est utilisé sur </a:t>
            </a:r>
            <a:r>
              <a:rPr lang="fr-FR" dirty="0" err="1" smtClean="0"/>
              <a:t>Twitter</a:t>
            </a:r>
            <a:r>
              <a:rPr lang="fr-FR" dirty="0" smtClean="0"/>
              <a:t> pour créer une </a:t>
            </a:r>
            <a:r>
              <a:rPr lang="fr-FR" dirty="0" err="1" smtClean="0"/>
              <a:t>TweetList</a:t>
            </a:r>
            <a:r>
              <a:rPr lang="fr-FR" dirty="0" smtClean="0"/>
              <a:t> </a:t>
            </a:r>
            <a:r>
              <a:rPr lang="fr-FR" i="1" dirty="0" smtClean="0"/>
              <a:t>thématique</a:t>
            </a:r>
            <a:r>
              <a:rPr lang="fr-FR" dirty="0" smtClean="0"/>
              <a:t>. Le </a:t>
            </a:r>
            <a:r>
              <a:rPr lang="fr-FR" dirty="0" err="1" smtClean="0"/>
              <a:t>hashtag</a:t>
            </a:r>
            <a:r>
              <a:rPr lang="fr-FR" dirty="0" smtClean="0"/>
              <a:t> peut servir aussi à participer aux discussions sur ses thèmes favoris.</a:t>
            </a:r>
          </a:p>
          <a:p>
            <a:endParaRPr lang="fr-FR" dirty="0" smtClean="0"/>
          </a:p>
          <a:p>
            <a:pPr lvl="1"/>
            <a:endParaRPr lang="fr-F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u="sng" dirty="0" smtClean="0"/>
              <a:t/>
            </a:r>
            <a:br>
              <a:rPr lang="fr-FR" b="1" u="sng" dirty="0" smtClean="0"/>
            </a:br>
            <a:r>
              <a:rPr lang="fr-FR" b="1" u="sng" dirty="0" smtClean="0"/>
              <a:t/>
            </a:r>
            <a:br>
              <a:rPr lang="fr-FR" b="1" u="sng" dirty="0" smtClean="0"/>
            </a:br>
            <a:r>
              <a:rPr lang="fr-FR" b="1" u="sng" dirty="0" smtClean="0"/>
              <a:t/>
            </a:r>
            <a:br>
              <a:rPr lang="fr-FR" b="1" u="sng" dirty="0" smtClean="0"/>
            </a:br>
            <a:r>
              <a:rPr lang="fr-FR" sz="2200" b="1" u="sng" dirty="0" smtClean="0"/>
              <a:t>TWITTER</a:t>
            </a:r>
            <a:r>
              <a:rPr lang="fr-FR" sz="2200" dirty="0" smtClean="0"/>
              <a:t/>
            </a:r>
            <a:br>
              <a:rPr lang="fr-FR" sz="2200" dirty="0" smtClean="0"/>
            </a:br>
            <a:r>
              <a:rPr lang="fr-FR" sz="2200" dirty="0" smtClean="0"/>
              <a:t>Compte de la classe : @</a:t>
            </a:r>
            <a:r>
              <a:rPr lang="fr-FR" sz="2200" dirty="0" err="1" smtClean="0"/>
              <a:t>secondeproBise</a:t>
            </a:r>
            <a:r>
              <a:rPr lang="fr-FR" sz="2200" dirty="0" smtClean="0"/>
              <a:t/>
            </a:r>
            <a:br>
              <a:rPr lang="fr-FR" sz="2200" dirty="0" smtClean="0"/>
            </a:br>
            <a:r>
              <a:rPr lang="fr-FR" sz="2200" dirty="0" smtClean="0"/>
              <a:t>Ecrire un </a:t>
            </a:r>
            <a:r>
              <a:rPr lang="fr-FR" sz="2200" dirty="0" err="1" smtClean="0"/>
              <a:t>tweet</a:t>
            </a:r>
            <a:r>
              <a:rPr lang="fr-FR" sz="2200" dirty="0" smtClean="0"/>
              <a:t> en 140 caractères relatant votre stage en entreprise</a:t>
            </a:r>
            <a:br>
              <a:rPr lang="fr-FR" sz="2200" dirty="0" smtClean="0"/>
            </a:br>
            <a:r>
              <a:rPr lang="fr-FR" sz="2200" dirty="0" smtClean="0"/>
              <a:t>Trouver une image pouvant l’illustrer</a:t>
            </a:r>
            <a:br>
              <a:rPr lang="fr-FR" sz="2200" dirty="0" smtClean="0"/>
            </a:br>
            <a:endParaRPr lang="fr-FR" sz="2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0169" t="43589" r="17186" b="13454"/>
          <a:stretch>
            <a:fillRect/>
          </a:stretch>
        </p:blipFill>
        <p:spPr bwMode="auto">
          <a:xfrm>
            <a:off x="827584" y="2894083"/>
            <a:ext cx="7632848" cy="3271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3950" t="3326" r="14501" b="14224"/>
          <a:stretch>
            <a:fillRect/>
          </a:stretch>
        </p:blipFill>
        <p:spPr bwMode="auto">
          <a:xfrm>
            <a:off x="0" y="-171400"/>
            <a:ext cx="9073008" cy="6534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114</Words>
  <Application>Microsoft Office PowerPoint</Application>
  <PresentationFormat>Affichage à l'écran (4:3)</PresentationFormat>
  <Paragraphs>38</Paragraphs>
  <Slides>11</Slides>
  <Notes>0</Notes>
  <HiddenSlides>0</HiddenSlides>
  <MMClips>3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Thème Office</vt:lpstr>
      <vt:lpstr>Projet Mexique</vt:lpstr>
      <vt:lpstr>Présentation PowerPoint</vt:lpstr>
      <vt:lpstr>San Luis Potosi</vt:lpstr>
      <vt:lpstr>Présentation PowerPoint</vt:lpstr>
      <vt:lpstr>Enregistrements des élèves Mexicains</vt:lpstr>
      <vt:lpstr>Recherches sur le Mexique</vt:lpstr>
      <vt:lpstr>Communiquer avec Twitter</vt:lpstr>
      <vt:lpstr>   TWITTER Compte de la classe : @secondeproBise Ecrire un tweet en 140 caractères relatant votre stage en entreprise Trouver une image pouvant l’illustrer 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fperrie1</dc:creator>
  <cp:lastModifiedBy>Pepin Pierre-Yves</cp:lastModifiedBy>
  <cp:revision>30</cp:revision>
  <dcterms:created xsi:type="dcterms:W3CDTF">2016-11-18T08:36:35Z</dcterms:created>
  <dcterms:modified xsi:type="dcterms:W3CDTF">2017-07-07T14:10:13Z</dcterms:modified>
</cp:coreProperties>
</file>